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022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080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625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835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5975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497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0367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465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47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4897" y="3645024"/>
            <a:ext cx="7704856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i="1" dirty="0" err="1">
                <a:latin typeface="Georgia" panose="02040502050405020303" pitchFamily="18" charset="0"/>
              </a:rPr>
              <a:t>Пробування</a:t>
            </a:r>
            <a:r>
              <a:rPr lang="ru-RU" sz="6000" i="1" dirty="0">
                <a:latin typeface="Georgia" panose="02040502050405020303" pitchFamily="18" charset="0"/>
              </a:rPr>
              <a:t> </a:t>
            </a:r>
            <a:br>
              <a:rPr lang="ru-RU" sz="6000" i="1" dirty="0">
                <a:latin typeface="Georgia" panose="02040502050405020303" pitchFamily="18" charset="0"/>
              </a:rPr>
            </a:br>
            <a:r>
              <a:rPr lang="ru-RU" sz="6000" i="1" dirty="0">
                <a:latin typeface="Georgia" panose="02040502050405020303" pitchFamily="18" charset="0"/>
              </a:rPr>
              <a:t>у </a:t>
            </a:r>
            <a:r>
              <a:rPr lang="ru-RU" sz="6000" i="1" dirty="0" err="1">
                <a:latin typeface="Georgia" panose="02040502050405020303" pitchFamily="18" charset="0"/>
              </a:rPr>
              <a:t>Господній</a:t>
            </a:r>
            <a:r>
              <a:rPr lang="ru-RU" sz="6000" i="1" dirty="0">
                <a:latin typeface="Georgia" panose="02040502050405020303" pitchFamily="18" charset="0"/>
              </a:rPr>
              <a:t> </a:t>
            </a:r>
            <a:r>
              <a:rPr lang="ru-RU" sz="6000" i="1" dirty="0" err="1">
                <a:latin typeface="Georgia" panose="02040502050405020303" pitchFamily="18" charset="0"/>
              </a:rPr>
              <a:t>радості</a:t>
            </a:r>
            <a:endParaRPr lang="ru-RU" sz="60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Зібрались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владики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народів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шанують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Бога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Авраамового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щити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між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ними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сильно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звеличений</a:t>
            </a:r>
            <a:r>
              <a:rPr lang="ru-RU" sz="4000" i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ru-RU" sz="4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8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працівники-баптисти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плещіть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долоні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покликуйте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Всевишньому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Богові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голосом радости,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47:2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грізний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Всевишній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є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Цар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великий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всієї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47:3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народи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підбиває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 нам,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християнам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ноги,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47:4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8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нас,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працівників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вибирає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величність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людей,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полюбив.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47:5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9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Правитель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виступає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радісних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окриках,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Переможний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голосі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рога.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7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славетному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Богові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чудовому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Цареві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Цар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усієї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навчальний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псалом!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4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 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сяйві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зацарював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 народами, Бог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святому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престолі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5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219</Words>
  <Application>Microsoft Office PowerPoint</Application>
  <PresentationFormat>Екран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47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162</cp:revision>
  <dcterms:created xsi:type="dcterms:W3CDTF">2011-03-25T18:27:23Z</dcterms:created>
  <dcterms:modified xsi:type="dcterms:W3CDTF">2024-05-22T12:49:07Z</dcterms:modified>
</cp:coreProperties>
</file>